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0D1"/>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A7A61-34B5-2F05-916D-2379A2AEA76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DC4FF36-09EA-0977-8E4C-2768A34E473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CEF27F4-4DDB-89E9-5435-6D7D6B1E4074}"/>
              </a:ext>
            </a:extLst>
          </p:cNvPr>
          <p:cNvSpPr>
            <a:spLocks noGrp="1"/>
          </p:cNvSpPr>
          <p:nvPr>
            <p:ph type="dt" sz="half" idx="10"/>
          </p:nvPr>
        </p:nvSpPr>
        <p:spPr/>
        <p:txBody>
          <a:bodyPr/>
          <a:lstStyle/>
          <a:p>
            <a:fld id="{3C09F744-02C7-47DD-A852-AA1F9CC69E6E}" type="datetimeFigureOut">
              <a:rPr lang="en-GB" smtClean="0"/>
              <a:t>08/12/2025</a:t>
            </a:fld>
            <a:endParaRPr lang="en-GB"/>
          </a:p>
        </p:txBody>
      </p:sp>
      <p:sp>
        <p:nvSpPr>
          <p:cNvPr id="5" name="Footer Placeholder 4">
            <a:extLst>
              <a:ext uri="{FF2B5EF4-FFF2-40B4-BE49-F238E27FC236}">
                <a16:creationId xmlns:a16="http://schemas.microsoft.com/office/drawing/2014/main" id="{4A36DF99-4E80-1A46-40A1-06B3AD60F8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EB7F7E-2042-839C-BFDA-04344FB1A95A}"/>
              </a:ext>
            </a:extLst>
          </p:cNvPr>
          <p:cNvSpPr>
            <a:spLocks noGrp="1"/>
          </p:cNvSpPr>
          <p:nvPr>
            <p:ph type="sldNum" sz="quarter" idx="12"/>
          </p:nvPr>
        </p:nvSpPr>
        <p:spPr/>
        <p:txBody>
          <a:bodyPr/>
          <a:lstStyle/>
          <a:p>
            <a:fld id="{16659A58-E0FC-4BE2-A56B-D7D028389312}" type="slidenum">
              <a:rPr lang="en-GB" smtClean="0"/>
              <a:t>‹#›</a:t>
            </a:fld>
            <a:endParaRPr lang="en-GB"/>
          </a:p>
        </p:txBody>
      </p:sp>
    </p:spTree>
    <p:extLst>
      <p:ext uri="{BB962C8B-B14F-4D97-AF65-F5344CB8AC3E}">
        <p14:creationId xmlns:p14="http://schemas.microsoft.com/office/powerpoint/2010/main" val="1882652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37EBC-B5A4-FBED-6B45-46DF702EA14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0AC9DB4-BBB9-D321-4FD0-0E63DCEEC4E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E38484-5B54-C092-121F-8D2A74C07170}"/>
              </a:ext>
            </a:extLst>
          </p:cNvPr>
          <p:cNvSpPr>
            <a:spLocks noGrp="1"/>
          </p:cNvSpPr>
          <p:nvPr>
            <p:ph type="dt" sz="half" idx="10"/>
          </p:nvPr>
        </p:nvSpPr>
        <p:spPr/>
        <p:txBody>
          <a:bodyPr/>
          <a:lstStyle/>
          <a:p>
            <a:fld id="{3C09F744-02C7-47DD-A852-AA1F9CC69E6E}" type="datetimeFigureOut">
              <a:rPr lang="en-GB" smtClean="0"/>
              <a:t>08/12/2025</a:t>
            </a:fld>
            <a:endParaRPr lang="en-GB"/>
          </a:p>
        </p:txBody>
      </p:sp>
      <p:sp>
        <p:nvSpPr>
          <p:cNvPr id="5" name="Footer Placeholder 4">
            <a:extLst>
              <a:ext uri="{FF2B5EF4-FFF2-40B4-BE49-F238E27FC236}">
                <a16:creationId xmlns:a16="http://schemas.microsoft.com/office/drawing/2014/main" id="{23FB66FA-DD9F-4E95-1178-3DE6D0D0D1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AEE859-78A0-4572-7366-95C7DAF65F6F}"/>
              </a:ext>
            </a:extLst>
          </p:cNvPr>
          <p:cNvSpPr>
            <a:spLocks noGrp="1"/>
          </p:cNvSpPr>
          <p:nvPr>
            <p:ph type="sldNum" sz="quarter" idx="12"/>
          </p:nvPr>
        </p:nvSpPr>
        <p:spPr/>
        <p:txBody>
          <a:bodyPr/>
          <a:lstStyle/>
          <a:p>
            <a:fld id="{16659A58-E0FC-4BE2-A56B-D7D028389312}" type="slidenum">
              <a:rPr lang="en-GB" smtClean="0"/>
              <a:t>‹#›</a:t>
            </a:fld>
            <a:endParaRPr lang="en-GB"/>
          </a:p>
        </p:txBody>
      </p:sp>
    </p:spTree>
    <p:extLst>
      <p:ext uri="{BB962C8B-B14F-4D97-AF65-F5344CB8AC3E}">
        <p14:creationId xmlns:p14="http://schemas.microsoft.com/office/powerpoint/2010/main" val="3159792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4FFE5-4350-C642-EB1A-A6F6E29EF61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F4CDC9A-DDA3-54E8-DCF7-5263DC3F5C4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AEBC11-F0B8-4D78-0FE9-00415508E35A}"/>
              </a:ext>
            </a:extLst>
          </p:cNvPr>
          <p:cNvSpPr>
            <a:spLocks noGrp="1"/>
          </p:cNvSpPr>
          <p:nvPr>
            <p:ph type="dt" sz="half" idx="10"/>
          </p:nvPr>
        </p:nvSpPr>
        <p:spPr/>
        <p:txBody>
          <a:bodyPr/>
          <a:lstStyle/>
          <a:p>
            <a:fld id="{3C09F744-02C7-47DD-A852-AA1F9CC69E6E}" type="datetimeFigureOut">
              <a:rPr lang="en-GB" smtClean="0"/>
              <a:t>08/12/2025</a:t>
            </a:fld>
            <a:endParaRPr lang="en-GB"/>
          </a:p>
        </p:txBody>
      </p:sp>
      <p:sp>
        <p:nvSpPr>
          <p:cNvPr id="5" name="Footer Placeholder 4">
            <a:extLst>
              <a:ext uri="{FF2B5EF4-FFF2-40B4-BE49-F238E27FC236}">
                <a16:creationId xmlns:a16="http://schemas.microsoft.com/office/drawing/2014/main" id="{1323D1E9-91C9-DC0E-58E8-9C3A8BB255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FE5C00-A8BA-C5CB-1619-ECD0F519FF31}"/>
              </a:ext>
            </a:extLst>
          </p:cNvPr>
          <p:cNvSpPr>
            <a:spLocks noGrp="1"/>
          </p:cNvSpPr>
          <p:nvPr>
            <p:ph type="sldNum" sz="quarter" idx="12"/>
          </p:nvPr>
        </p:nvSpPr>
        <p:spPr/>
        <p:txBody>
          <a:bodyPr/>
          <a:lstStyle/>
          <a:p>
            <a:fld id="{16659A58-E0FC-4BE2-A56B-D7D028389312}" type="slidenum">
              <a:rPr lang="en-GB" smtClean="0"/>
              <a:t>‹#›</a:t>
            </a:fld>
            <a:endParaRPr lang="en-GB"/>
          </a:p>
        </p:txBody>
      </p:sp>
    </p:spTree>
    <p:extLst>
      <p:ext uri="{BB962C8B-B14F-4D97-AF65-F5344CB8AC3E}">
        <p14:creationId xmlns:p14="http://schemas.microsoft.com/office/powerpoint/2010/main" val="3522467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871A13-D344-17A4-592D-BCAAB5CA465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AF87EA9-4E7E-B4FB-727E-B0F15792219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454C6E7-4AFF-21E1-A1B1-76246D6E1E5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3D150E7-A260-DE67-121D-44BB72128AF1}"/>
              </a:ext>
            </a:extLst>
          </p:cNvPr>
          <p:cNvSpPr>
            <a:spLocks noGrp="1"/>
          </p:cNvSpPr>
          <p:nvPr>
            <p:ph type="dt" sz="half" idx="10"/>
          </p:nvPr>
        </p:nvSpPr>
        <p:spPr/>
        <p:txBody>
          <a:bodyPr/>
          <a:lstStyle/>
          <a:p>
            <a:fld id="{3C09F744-02C7-47DD-A852-AA1F9CC69E6E}" type="datetimeFigureOut">
              <a:rPr lang="en-GB" smtClean="0"/>
              <a:t>08/12/2025</a:t>
            </a:fld>
            <a:endParaRPr lang="en-GB"/>
          </a:p>
        </p:txBody>
      </p:sp>
      <p:sp>
        <p:nvSpPr>
          <p:cNvPr id="6" name="Footer Placeholder 5">
            <a:extLst>
              <a:ext uri="{FF2B5EF4-FFF2-40B4-BE49-F238E27FC236}">
                <a16:creationId xmlns:a16="http://schemas.microsoft.com/office/drawing/2014/main" id="{8A1DE5C4-CDCF-E440-777B-D105E4FF2D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78EE232-A411-46FA-53E2-065BB8B94481}"/>
              </a:ext>
            </a:extLst>
          </p:cNvPr>
          <p:cNvSpPr>
            <a:spLocks noGrp="1"/>
          </p:cNvSpPr>
          <p:nvPr>
            <p:ph type="sldNum" sz="quarter" idx="12"/>
          </p:nvPr>
        </p:nvSpPr>
        <p:spPr/>
        <p:txBody>
          <a:bodyPr/>
          <a:lstStyle/>
          <a:p>
            <a:fld id="{16659A58-E0FC-4BE2-A56B-D7D028389312}" type="slidenum">
              <a:rPr lang="en-GB" smtClean="0"/>
              <a:t>‹#›</a:t>
            </a:fld>
            <a:endParaRPr lang="en-GB"/>
          </a:p>
        </p:txBody>
      </p:sp>
    </p:spTree>
    <p:extLst>
      <p:ext uri="{BB962C8B-B14F-4D97-AF65-F5344CB8AC3E}">
        <p14:creationId xmlns:p14="http://schemas.microsoft.com/office/powerpoint/2010/main" val="12031626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7315E-82B5-E015-E5B6-904D804F872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A6EB3F1-C5D5-2CA5-40EA-5F49FF5AC2B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263F5B-2F8D-F0F2-086B-4FD7C380957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9574444-3A68-757E-B392-241EAAAD060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9AB902F-1082-9A4B-6D56-7D46B8BB1DF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6345D27-6C85-F7DE-AD30-3995BE0D3F29}"/>
              </a:ext>
            </a:extLst>
          </p:cNvPr>
          <p:cNvSpPr>
            <a:spLocks noGrp="1"/>
          </p:cNvSpPr>
          <p:nvPr>
            <p:ph type="dt" sz="half" idx="10"/>
          </p:nvPr>
        </p:nvSpPr>
        <p:spPr/>
        <p:txBody>
          <a:bodyPr/>
          <a:lstStyle/>
          <a:p>
            <a:fld id="{3C09F744-02C7-47DD-A852-AA1F9CC69E6E}" type="datetimeFigureOut">
              <a:rPr lang="en-GB" smtClean="0"/>
              <a:t>08/12/2025</a:t>
            </a:fld>
            <a:endParaRPr lang="en-GB"/>
          </a:p>
        </p:txBody>
      </p:sp>
      <p:sp>
        <p:nvSpPr>
          <p:cNvPr id="8" name="Footer Placeholder 7">
            <a:extLst>
              <a:ext uri="{FF2B5EF4-FFF2-40B4-BE49-F238E27FC236}">
                <a16:creationId xmlns:a16="http://schemas.microsoft.com/office/drawing/2014/main" id="{E4FB04EF-18D1-F65D-F3FA-69FE4C28C29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372BC99-096C-7697-B86B-42332CFCC3D1}"/>
              </a:ext>
            </a:extLst>
          </p:cNvPr>
          <p:cNvSpPr>
            <a:spLocks noGrp="1"/>
          </p:cNvSpPr>
          <p:nvPr>
            <p:ph type="sldNum" sz="quarter" idx="12"/>
          </p:nvPr>
        </p:nvSpPr>
        <p:spPr/>
        <p:txBody>
          <a:bodyPr/>
          <a:lstStyle/>
          <a:p>
            <a:fld id="{16659A58-E0FC-4BE2-A56B-D7D028389312}" type="slidenum">
              <a:rPr lang="en-GB" smtClean="0"/>
              <a:t>‹#›</a:t>
            </a:fld>
            <a:endParaRPr lang="en-GB"/>
          </a:p>
        </p:txBody>
      </p:sp>
    </p:spTree>
    <p:extLst>
      <p:ext uri="{BB962C8B-B14F-4D97-AF65-F5344CB8AC3E}">
        <p14:creationId xmlns:p14="http://schemas.microsoft.com/office/powerpoint/2010/main" val="976509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AAF0D-18F0-B82E-2D40-BBD72A8E97B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5650634-542D-A55D-4E14-0073CFD35A30}"/>
              </a:ext>
            </a:extLst>
          </p:cNvPr>
          <p:cNvSpPr>
            <a:spLocks noGrp="1"/>
          </p:cNvSpPr>
          <p:nvPr>
            <p:ph type="dt" sz="half" idx="10"/>
          </p:nvPr>
        </p:nvSpPr>
        <p:spPr/>
        <p:txBody>
          <a:bodyPr/>
          <a:lstStyle/>
          <a:p>
            <a:fld id="{3C09F744-02C7-47DD-A852-AA1F9CC69E6E}" type="datetimeFigureOut">
              <a:rPr lang="en-GB" smtClean="0"/>
              <a:t>08/12/2025</a:t>
            </a:fld>
            <a:endParaRPr lang="en-GB"/>
          </a:p>
        </p:txBody>
      </p:sp>
      <p:sp>
        <p:nvSpPr>
          <p:cNvPr id="4" name="Footer Placeholder 3">
            <a:extLst>
              <a:ext uri="{FF2B5EF4-FFF2-40B4-BE49-F238E27FC236}">
                <a16:creationId xmlns:a16="http://schemas.microsoft.com/office/drawing/2014/main" id="{B6584EAE-6473-313C-ABC0-7891F0E1ACD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2CFEF1B-BA23-7C5E-22F9-90279FF02815}"/>
              </a:ext>
            </a:extLst>
          </p:cNvPr>
          <p:cNvSpPr>
            <a:spLocks noGrp="1"/>
          </p:cNvSpPr>
          <p:nvPr>
            <p:ph type="sldNum" sz="quarter" idx="12"/>
          </p:nvPr>
        </p:nvSpPr>
        <p:spPr/>
        <p:txBody>
          <a:bodyPr/>
          <a:lstStyle/>
          <a:p>
            <a:fld id="{16659A58-E0FC-4BE2-A56B-D7D028389312}" type="slidenum">
              <a:rPr lang="en-GB" smtClean="0"/>
              <a:t>‹#›</a:t>
            </a:fld>
            <a:endParaRPr lang="en-GB"/>
          </a:p>
        </p:txBody>
      </p:sp>
    </p:spTree>
    <p:extLst>
      <p:ext uri="{BB962C8B-B14F-4D97-AF65-F5344CB8AC3E}">
        <p14:creationId xmlns:p14="http://schemas.microsoft.com/office/powerpoint/2010/main" val="19926049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FC33963-020C-04E0-0AA6-84A023D8CF95}"/>
              </a:ext>
            </a:extLst>
          </p:cNvPr>
          <p:cNvSpPr>
            <a:spLocks noGrp="1"/>
          </p:cNvSpPr>
          <p:nvPr>
            <p:ph type="dt" sz="half" idx="10"/>
          </p:nvPr>
        </p:nvSpPr>
        <p:spPr/>
        <p:txBody>
          <a:bodyPr/>
          <a:lstStyle/>
          <a:p>
            <a:fld id="{3C09F744-02C7-47DD-A852-AA1F9CC69E6E}" type="datetimeFigureOut">
              <a:rPr lang="en-GB" smtClean="0"/>
              <a:t>08/12/2025</a:t>
            </a:fld>
            <a:endParaRPr lang="en-GB"/>
          </a:p>
        </p:txBody>
      </p:sp>
      <p:sp>
        <p:nvSpPr>
          <p:cNvPr id="3" name="Footer Placeholder 2">
            <a:extLst>
              <a:ext uri="{FF2B5EF4-FFF2-40B4-BE49-F238E27FC236}">
                <a16:creationId xmlns:a16="http://schemas.microsoft.com/office/drawing/2014/main" id="{D8E53D13-5C94-8E57-5320-9A07B392E93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487E4D5-6B43-2302-23EE-3FDA2C76589F}"/>
              </a:ext>
            </a:extLst>
          </p:cNvPr>
          <p:cNvSpPr>
            <a:spLocks noGrp="1"/>
          </p:cNvSpPr>
          <p:nvPr>
            <p:ph type="sldNum" sz="quarter" idx="12"/>
          </p:nvPr>
        </p:nvSpPr>
        <p:spPr/>
        <p:txBody>
          <a:bodyPr/>
          <a:lstStyle/>
          <a:p>
            <a:fld id="{16659A58-E0FC-4BE2-A56B-D7D028389312}" type="slidenum">
              <a:rPr lang="en-GB" smtClean="0"/>
              <a:t>‹#›</a:t>
            </a:fld>
            <a:endParaRPr lang="en-GB"/>
          </a:p>
        </p:txBody>
      </p:sp>
    </p:spTree>
    <p:extLst>
      <p:ext uri="{BB962C8B-B14F-4D97-AF65-F5344CB8AC3E}">
        <p14:creationId xmlns:p14="http://schemas.microsoft.com/office/powerpoint/2010/main" val="2955885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90ABC-992C-A8A5-A857-E052C13106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253A47E-362B-18C8-9BD0-2ED32549DAD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702BE0E-2668-2336-2C57-04ED606CC7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E5B597-30F2-3BEB-FC7E-DBC89F4CFD5C}"/>
              </a:ext>
            </a:extLst>
          </p:cNvPr>
          <p:cNvSpPr>
            <a:spLocks noGrp="1"/>
          </p:cNvSpPr>
          <p:nvPr>
            <p:ph type="dt" sz="half" idx="10"/>
          </p:nvPr>
        </p:nvSpPr>
        <p:spPr/>
        <p:txBody>
          <a:bodyPr/>
          <a:lstStyle/>
          <a:p>
            <a:fld id="{3C09F744-02C7-47DD-A852-AA1F9CC69E6E}" type="datetimeFigureOut">
              <a:rPr lang="en-GB" smtClean="0"/>
              <a:t>08/12/2025</a:t>
            </a:fld>
            <a:endParaRPr lang="en-GB"/>
          </a:p>
        </p:txBody>
      </p:sp>
      <p:sp>
        <p:nvSpPr>
          <p:cNvPr id="6" name="Footer Placeholder 5">
            <a:extLst>
              <a:ext uri="{FF2B5EF4-FFF2-40B4-BE49-F238E27FC236}">
                <a16:creationId xmlns:a16="http://schemas.microsoft.com/office/drawing/2014/main" id="{494306C4-DCEA-7191-B8CC-6AB520ADBB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D64348-8E1D-37B5-6FCD-45E382320584}"/>
              </a:ext>
            </a:extLst>
          </p:cNvPr>
          <p:cNvSpPr>
            <a:spLocks noGrp="1"/>
          </p:cNvSpPr>
          <p:nvPr>
            <p:ph type="sldNum" sz="quarter" idx="12"/>
          </p:nvPr>
        </p:nvSpPr>
        <p:spPr/>
        <p:txBody>
          <a:bodyPr/>
          <a:lstStyle/>
          <a:p>
            <a:fld id="{16659A58-E0FC-4BE2-A56B-D7D028389312}" type="slidenum">
              <a:rPr lang="en-GB" smtClean="0"/>
              <a:t>‹#›</a:t>
            </a:fld>
            <a:endParaRPr lang="en-GB"/>
          </a:p>
        </p:txBody>
      </p:sp>
    </p:spTree>
    <p:extLst>
      <p:ext uri="{BB962C8B-B14F-4D97-AF65-F5344CB8AC3E}">
        <p14:creationId xmlns:p14="http://schemas.microsoft.com/office/powerpoint/2010/main" val="846744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A3B79-BF71-3032-1389-E81E5A5EEA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2B039B8-286B-7768-09E3-7756253D52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E30A0D3-9498-6536-765A-FC705F1157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46D119-ECCC-4FC6-09E9-8F34631B9531}"/>
              </a:ext>
            </a:extLst>
          </p:cNvPr>
          <p:cNvSpPr>
            <a:spLocks noGrp="1"/>
          </p:cNvSpPr>
          <p:nvPr>
            <p:ph type="dt" sz="half" idx="10"/>
          </p:nvPr>
        </p:nvSpPr>
        <p:spPr/>
        <p:txBody>
          <a:bodyPr/>
          <a:lstStyle/>
          <a:p>
            <a:fld id="{3C09F744-02C7-47DD-A852-AA1F9CC69E6E}" type="datetimeFigureOut">
              <a:rPr lang="en-GB" smtClean="0"/>
              <a:t>08/12/2025</a:t>
            </a:fld>
            <a:endParaRPr lang="en-GB"/>
          </a:p>
        </p:txBody>
      </p:sp>
      <p:sp>
        <p:nvSpPr>
          <p:cNvPr id="6" name="Footer Placeholder 5">
            <a:extLst>
              <a:ext uri="{FF2B5EF4-FFF2-40B4-BE49-F238E27FC236}">
                <a16:creationId xmlns:a16="http://schemas.microsoft.com/office/drawing/2014/main" id="{FA273B77-E17F-D497-0F10-C497229D9C7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DF6C94-E0A6-4159-8B75-BF37CF3ACBC3}"/>
              </a:ext>
            </a:extLst>
          </p:cNvPr>
          <p:cNvSpPr>
            <a:spLocks noGrp="1"/>
          </p:cNvSpPr>
          <p:nvPr>
            <p:ph type="sldNum" sz="quarter" idx="12"/>
          </p:nvPr>
        </p:nvSpPr>
        <p:spPr/>
        <p:txBody>
          <a:bodyPr/>
          <a:lstStyle/>
          <a:p>
            <a:fld id="{16659A58-E0FC-4BE2-A56B-D7D028389312}" type="slidenum">
              <a:rPr lang="en-GB" smtClean="0"/>
              <a:t>‹#›</a:t>
            </a:fld>
            <a:endParaRPr lang="en-GB"/>
          </a:p>
        </p:txBody>
      </p:sp>
    </p:spTree>
    <p:extLst>
      <p:ext uri="{BB962C8B-B14F-4D97-AF65-F5344CB8AC3E}">
        <p14:creationId xmlns:p14="http://schemas.microsoft.com/office/powerpoint/2010/main" val="36623290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8540CA-B728-0B81-3DA8-BF71AAFD033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F04E513-355A-0EC2-BA23-0FA3A646C96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D84ECD4-9F0E-A8AB-A4DB-EAE5CE24E7D7}"/>
              </a:ext>
            </a:extLst>
          </p:cNvPr>
          <p:cNvSpPr>
            <a:spLocks noGrp="1"/>
          </p:cNvSpPr>
          <p:nvPr>
            <p:ph type="dt" sz="half" idx="10"/>
          </p:nvPr>
        </p:nvSpPr>
        <p:spPr/>
        <p:txBody>
          <a:bodyPr/>
          <a:lstStyle/>
          <a:p>
            <a:fld id="{3C09F744-02C7-47DD-A852-AA1F9CC69E6E}" type="datetimeFigureOut">
              <a:rPr lang="en-GB" smtClean="0"/>
              <a:t>08/12/2025</a:t>
            </a:fld>
            <a:endParaRPr lang="en-GB"/>
          </a:p>
        </p:txBody>
      </p:sp>
      <p:sp>
        <p:nvSpPr>
          <p:cNvPr id="5" name="Footer Placeholder 4">
            <a:extLst>
              <a:ext uri="{FF2B5EF4-FFF2-40B4-BE49-F238E27FC236}">
                <a16:creationId xmlns:a16="http://schemas.microsoft.com/office/drawing/2014/main" id="{05FCCEFC-7A3B-1FE0-AE9A-BB9E59C53B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0FDC64-5EF9-F45E-FFDC-9936076E0F1C}"/>
              </a:ext>
            </a:extLst>
          </p:cNvPr>
          <p:cNvSpPr>
            <a:spLocks noGrp="1"/>
          </p:cNvSpPr>
          <p:nvPr>
            <p:ph type="sldNum" sz="quarter" idx="12"/>
          </p:nvPr>
        </p:nvSpPr>
        <p:spPr/>
        <p:txBody>
          <a:bodyPr/>
          <a:lstStyle/>
          <a:p>
            <a:fld id="{16659A58-E0FC-4BE2-A56B-D7D028389312}" type="slidenum">
              <a:rPr lang="en-GB" smtClean="0"/>
              <a:t>‹#›</a:t>
            </a:fld>
            <a:endParaRPr lang="en-GB"/>
          </a:p>
        </p:txBody>
      </p:sp>
    </p:spTree>
    <p:extLst>
      <p:ext uri="{BB962C8B-B14F-4D97-AF65-F5344CB8AC3E}">
        <p14:creationId xmlns:p14="http://schemas.microsoft.com/office/powerpoint/2010/main" val="26772573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0200DB9-73F8-A938-BEE7-7F99B41167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D2465C5-3619-7B10-CBF7-A83CD6C30D5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DC8CE3-B1DA-D15B-2333-290347C7632B}"/>
              </a:ext>
            </a:extLst>
          </p:cNvPr>
          <p:cNvSpPr>
            <a:spLocks noGrp="1"/>
          </p:cNvSpPr>
          <p:nvPr>
            <p:ph type="dt" sz="half" idx="10"/>
          </p:nvPr>
        </p:nvSpPr>
        <p:spPr/>
        <p:txBody>
          <a:bodyPr/>
          <a:lstStyle/>
          <a:p>
            <a:fld id="{3C09F744-02C7-47DD-A852-AA1F9CC69E6E}" type="datetimeFigureOut">
              <a:rPr lang="en-GB" smtClean="0"/>
              <a:t>08/12/2025</a:t>
            </a:fld>
            <a:endParaRPr lang="en-GB"/>
          </a:p>
        </p:txBody>
      </p:sp>
      <p:sp>
        <p:nvSpPr>
          <p:cNvPr id="5" name="Footer Placeholder 4">
            <a:extLst>
              <a:ext uri="{FF2B5EF4-FFF2-40B4-BE49-F238E27FC236}">
                <a16:creationId xmlns:a16="http://schemas.microsoft.com/office/drawing/2014/main" id="{7B916006-2CCB-3DE5-72AF-9D3D952632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603812-0C65-5711-1FA7-5F2F5E27AB1E}"/>
              </a:ext>
            </a:extLst>
          </p:cNvPr>
          <p:cNvSpPr>
            <a:spLocks noGrp="1"/>
          </p:cNvSpPr>
          <p:nvPr>
            <p:ph type="sldNum" sz="quarter" idx="12"/>
          </p:nvPr>
        </p:nvSpPr>
        <p:spPr/>
        <p:txBody>
          <a:bodyPr/>
          <a:lstStyle/>
          <a:p>
            <a:fld id="{16659A58-E0FC-4BE2-A56B-D7D028389312}" type="slidenum">
              <a:rPr lang="en-GB" smtClean="0"/>
              <a:t>‹#›</a:t>
            </a:fld>
            <a:endParaRPr lang="en-GB"/>
          </a:p>
        </p:txBody>
      </p:sp>
    </p:spTree>
    <p:extLst>
      <p:ext uri="{BB962C8B-B14F-4D97-AF65-F5344CB8AC3E}">
        <p14:creationId xmlns:p14="http://schemas.microsoft.com/office/powerpoint/2010/main" val="3017993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EB5A21C-EDB5-F1D6-9248-A847FEB24B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0ED8A43-9DA9-28CC-B1EC-C7541260079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72F749-858D-7DDA-69A4-9A010D8058D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C09F744-02C7-47DD-A852-AA1F9CC69E6E}" type="datetimeFigureOut">
              <a:rPr lang="en-GB" smtClean="0"/>
              <a:t>08/12/2025</a:t>
            </a:fld>
            <a:endParaRPr lang="en-GB"/>
          </a:p>
        </p:txBody>
      </p:sp>
      <p:sp>
        <p:nvSpPr>
          <p:cNvPr id="5" name="Footer Placeholder 4">
            <a:extLst>
              <a:ext uri="{FF2B5EF4-FFF2-40B4-BE49-F238E27FC236}">
                <a16:creationId xmlns:a16="http://schemas.microsoft.com/office/drawing/2014/main" id="{AD734BF8-0933-9D08-6DEB-EAC0930D11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362EBA4-FAE1-DA5C-751E-5C5376323C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6659A58-E0FC-4BE2-A56B-D7D028389312}" type="slidenum">
              <a:rPr lang="en-GB" smtClean="0"/>
              <a:t>‹#›</a:t>
            </a:fld>
            <a:endParaRPr lang="en-GB"/>
          </a:p>
        </p:txBody>
      </p:sp>
    </p:spTree>
    <p:extLst>
      <p:ext uri="{BB962C8B-B14F-4D97-AF65-F5344CB8AC3E}">
        <p14:creationId xmlns:p14="http://schemas.microsoft.com/office/powerpoint/2010/main" val="21406829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0D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171DE5B-E81E-3AFF-33CA-3D6314F927F9}"/>
              </a:ext>
            </a:extLst>
          </p:cNvPr>
          <p:cNvSpPr txBox="1"/>
          <p:nvPr/>
        </p:nvSpPr>
        <p:spPr>
          <a:xfrm>
            <a:off x="269457" y="204923"/>
            <a:ext cx="9764064" cy="461665"/>
          </a:xfrm>
          <a:prstGeom prst="rect">
            <a:avLst/>
          </a:prstGeom>
          <a:noFill/>
        </p:spPr>
        <p:txBody>
          <a:bodyPr wrap="square" lIns="91440" tIns="45720" rIns="91440" bIns="45720" anchor="t">
            <a:spAutoFit/>
          </a:bodyPr>
          <a:lstStyle/>
          <a:p>
            <a:r>
              <a:rPr lang="en-GB" sz="2400" b="1" dirty="0">
                <a:solidFill>
                  <a:schemeClr val="dk1"/>
                </a:solidFill>
                <a:latin typeface="Tenorite"/>
              </a:rPr>
              <a:t>Unit E.2 Why are some objects special?</a:t>
            </a:r>
          </a:p>
        </p:txBody>
      </p:sp>
      <p:sp>
        <p:nvSpPr>
          <p:cNvPr id="8" name="Google Shape;61;p14">
            <a:extLst>
              <a:ext uri="{FF2B5EF4-FFF2-40B4-BE49-F238E27FC236}">
                <a16:creationId xmlns:a16="http://schemas.microsoft.com/office/drawing/2014/main" id="{7C278DBE-DD66-A078-7261-A42865534D8A}"/>
              </a:ext>
            </a:extLst>
          </p:cNvPr>
          <p:cNvSpPr/>
          <p:nvPr/>
        </p:nvSpPr>
        <p:spPr>
          <a:xfrm>
            <a:off x="6143466" y="971316"/>
            <a:ext cx="5833328" cy="3957519"/>
          </a:xfrm>
          <a:prstGeom prst="roundRect">
            <a:avLst>
              <a:gd name="adj" fmla="val 16667"/>
            </a:avLst>
          </a:prstGeom>
          <a:solidFill>
            <a:srgbClr val="FFFFFF"/>
          </a:solidFill>
          <a:ln>
            <a:noFill/>
          </a:ln>
        </p:spPr>
        <p:txBody>
          <a:bodyPr spcFirstLastPara="1" wrap="square" lIns="91425" tIns="91425" rIns="91425" bIns="91425" anchor="ctr" anchorCtr="0">
            <a:noAutofit/>
          </a:bodyPr>
          <a:lstStyle/>
          <a:p>
            <a:pPr algn="ctr">
              <a:lnSpc>
                <a:spcPct val="115000"/>
              </a:lnSpc>
              <a:buClr>
                <a:prstClr val="black"/>
              </a:buClr>
              <a:buSzPts val="1100"/>
              <a:defRPr/>
            </a:pPr>
            <a:endParaRPr lang="en-GB" b="1" dirty="0">
              <a:solidFill>
                <a:prstClr val="black"/>
              </a:solidFill>
              <a:latin typeface="Tenorite"/>
              <a:ea typeface="Times New Roman" panose="02020603050405020304" pitchFamily="18" charset="0"/>
            </a:endParaRPr>
          </a:p>
          <a:p>
            <a:pPr algn="ctr">
              <a:lnSpc>
                <a:spcPct val="114999"/>
              </a:lnSpc>
              <a:buSzPts val="1100"/>
              <a:defRPr/>
            </a:pPr>
            <a:endParaRPr lang="en-GB" b="1" dirty="0">
              <a:solidFill>
                <a:prstClr val="black"/>
              </a:solidFill>
              <a:latin typeface="Tenorite"/>
              <a:ea typeface="Times New Roman" panose="02020603050405020304" pitchFamily="18" charset="0"/>
            </a:endParaRPr>
          </a:p>
          <a:p>
            <a:pPr marL="0" marR="0" lvl="0" indent="0" algn="ctr" defTabSz="914400">
              <a:lnSpc>
                <a:spcPct val="114999"/>
              </a:lnSpc>
              <a:spcBef>
                <a:spcPts val="0"/>
              </a:spcBef>
              <a:spcAft>
                <a:spcPts val="0"/>
              </a:spcAft>
              <a:buSzPts val="1100"/>
              <a:buFontTx/>
              <a:buNone/>
              <a:tabLst/>
              <a:defRPr/>
            </a:pPr>
            <a:r>
              <a:rPr kumimoji="0" lang="en-GB" b="1" i="0" u="none" strike="noStrike" kern="1200" cap="none" spc="0" normalizeH="0" baseline="0" noProof="0" dirty="0">
                <a:ln>
                  <a:noFill/>
                </a:ln>
                <a:solidFill>
                  <a:prstClr val="black"/>
                </a:solidFill>
                <a:effectLst/>
                <a:uLnTx/>
                <a:uFillTx/>
                <a:latin typeface="Tenorite"/>
                <a:ea typeface="Times New Roman" panose="02020603050405020304" pitchFamily="18" charset="0"/>
              </a:rPr>
              <a:t>Key Learning</a:t>
            </a:r>
            <a:endParaRPr lang="en-GB" dirty="0">
              <a:solidFill>
                <a:prstClr val="black"/>
              </a:solidFill>
              <a:latin typeface="Tenorite"/>
            </a:endParaRPr>
          </a:p>
          <a:p>
            <a:pPr marL="285750" indent="-285750">
              <a:lnSpc>
                <a:spcPct val="114999"/>
              </a:lnSpc>
              <a:buFont typeface="Arial"/>
              <a:buChar char="•"/>
              <a:defRPr/>
            </a:pPr>
            <a:r>
              <a:rPr lang="en-GB" sz="1400" dirty="0">
                <a:solidFill>
                  <a:prstClr val="black"/>
                </a:solidFill>
                <a:latin typeface="Tenorite"/>
              </a:rPr>
              <a:t>Families are all different but can be similar in some ways.</a:t>
            </a:r>
          </a:p>
          <a:p>
            <a:pPr marL="285750" indent="-285750">
              <a:lnSpc>
                <a:spcPct val="114999"/>
              </a:lnSpc>
              <a:buFont typeface="Arial"/>
              <a:buChar char="•"/>
              <a:defRPr/>
            </a:pPr>
            <a:r>
              <a:rPr lang="en-US" sz="1400" dirty="0">
                <a:solidFill>
                  <a:prstClr val="black"/>
                </a:solidFill>
                <a:latin typeface="Tenorite"/>
              </a:rPr>
              <a:t>Objects can be precious because of where they came from, who gave them to us or how they make us feel.</a:t>
            </a:r>
          </a:p>
          <a:p>
            <a:pPr marL="285750" indent="-285750">
              <a:lnSpc>
                <a:spcPct val="114999"/>
              </a:lnSpc>
              <a:buFont typeface="Arial"/>
              <a:buChar char="•"/>
              <a:defRPr/>
            </a:pPr>
            <a:r>
              <a:rPr lang="en-GB" sz="1400" dirty="0">
                <a:solidFill>
                  <a:prstClr val="black"/>
                </a:solidFill>
                <a:latin typeface="Tenorite"/>
              </a:rPr>
              <a:t>We need to treat special objects with care and respect.</a:t>
            </a:r>
          </a:p>
          <a:p>
            <a:pPr marL="285750" indent="-285750">
              <a:lnSpc>
                <a:spcPct val="114999"/>
              </a:lnSpc>
              <a:buFont typeface="Arial"/>
              <a:buChar char="•"/>
              <a:defRPr/>
            </a:pPr>
            <a:r>
              <a:rPr lang="en-GB" sz="1400" dirty="0">
                <a:solidFill>
                  <a:prstClr val="black"/>
                </a:solidFill>
                <a:latin typeface="Tenorite"/>
              </a:rPr>
              <a:t>Jewish people often have a mezuzah on their door at home. They touch the mezuzah to remind them of God. </a:t>
            </a:r>
          </a:p>
          <a:p>
            <a:pPr marL="285750" indent="-285750">
              <a:lnSpc>
                <a:spcPct val="114999"/>
              </a:lnSpc>
              <a:buFont typeface="Arial"/>
              <a:buChar char="•"/>
              <a:defRPr/>
            </a:pPr>
            <a:r>
              <a:rPr lang="en-US" sz="1400" dirty="0">
                <a:solidFill>
                  <a:prstClr val="black"/>
                </a:solidFill>
                <a:latin typeface="Tenorite"/>
              </a:rPr>
              <a:t>The Torah is a special book for Jewish people. The scroll is written in the language of Hebrew and wrapped in a cover.</a:t>
            </a:r>
          </a:p>
          <a:p>
            <a:pPr marL="285750" indent="-285750">
              <a:lnSpc>
                <a:spcPct val="114999"/>
              </a:lnSpc>
              <a:buFont typeface="Arial"/>
              <a:buChar char="•"/>
              <a:defRPr/>
            </a:pPr>
            <a:r>
              <a:rPr lang="en-US" sz="1400" dirty="0">
                <a:solidFill>
                  <a:prstClr val="black"/>
                </a:solidFill>
                <a:latin typeface="Tenorite"/>
              </a:rPr>
              <a:t>Christians have special objects like a cross, candle and beads that help them think about Jesus. The bible is their holy book.</a:t>
            </a:r>
          </a:p>
          <a:p>
            <a:pPr marL="285750" indent="-285750">
              <a:lnSpc>
                <a:spcPct val="114999"/>
              </a:lnSpc>
              <a:buFont typeface="Arial"/>
              <a:buChar char="•"/>
              <a:defRPr/>
            </a:pPr>
            <a:r>
              <a:rPr lang="en-GB" sz="1400" dirty="0">
                <a:solidFill>
                  <a:prstClr val="black"/>
                </a:solidFill>
                <a:latin typeface="Tenorite"/>
              </a:rPr>
              <a:t>The Muslim holy book is the Qur'an. It is about Allah and his followers. It is kept on a high shelf and handled very carefully.</a:t>
            </a:r>
          </a:p>
          <a:p>
            <a:pPr marL="285750" indent="-285750">
              <a:lnSpc>
                <a:spcPct val="114999"/>
              </a:lnSpc>
              <a:buFont typeface="Arial"/>
              <a:buChar char="•"/>
              <a:defRPr/>
            </a:pPr>
            <a:r>
              <a:rPr lang="en-US" sz="1400" dirty="0">
                <a:solidFill>
                  <a:srgbClr val="1F1F1F"/>
                </a:solidFill>
                <a:latin typeface="Tenorite"/>
              </a:rPr>
              <a:t>Hindus families worship at home using a puja tray to offer light, incense, flowers and food.</a:t>
            </a:r>
            <a:endParaRPr lang="en-GB" sz="1400" dirty="0"/>
          </a:p>
          <a:p>
            <a:pPr marL="285750" indent="-285750">
              <a:lnSpc>
                <a:spcPct val="114999"/>
              </a:lnSpc>
              <a:buFont typeface="Arial"/>
              <a:buChar char="•"/>
              <a:defRPr/>
            </a:pPr>
            <a:endParaRPr lang="en-US" sz="1400" dirty="0">
              <a:solidFill>
                <a:srgbClr val="1F1F1F"/>
              </a:solidFill>
              <a:latin typeface="Tenorite"/>
            </a:endParaRPr>
          </a:p>
          <a:p>
            <a:pPr>
              <a:lnSpc>
                <a:spcPct val="114999"/>
              </a:lnSpc>
              <a:defRPr/>
            </a:pPr>
            <a:endParaRPr lang="en-GB" sz="1400" dirty="0">
              <a:solidFill>
                <a:prstClr val="black"/>
              </a:solidFill>
              <a:latin typeface="Tenorite"/>
            </a:endParaRPr>
          </a:p>
          <a:p>
            <a:pPr>
              <a:lnSpc>
                <a:spcPct val="114999"/>
              </a:lnSpc>
              <a:defRPr/>
            </a:pPr>
            <a:endParaRPr lang="en-GB" sz="1400" dirty="0">
              <a:solidFill>
                <a:prstClr val="black"/>
              </a:solidFill>
              <a:latin typeface="Tenorite"/>
            </a:endParaRPr>
          </a:p>
        </p:txBody>
      </p:sp>
      <p:sp>
        <p:nvSpPr>
          <p:cNvPr id="9" name="Google Shape;61;p14">
            <a:extLst>
              <a:ext uri="{FF2B5EF4-FFF2-40B4-BE49-F238E27FC236}">
                <a16:creationId xmlns:a16="http://schemas.microsoft.com/office/drawing/2014/main" id="{D5817F6E-FB38-8BBE-21F7-90239520F850}"/>
              </a:ext>
            </a:extLst>
          </p:cNvPr>
          <p:cNvSpPr/>
          <p:nvPr/>
        </p:nvSpPr>
        <p:spPr>
          <a:xfrm>
            <a:off x="129019" y="3430254"/>
            <a:ext cx="5833327" cy="2203954"/>
          </a:xfrm>
          <a:prstGeom prst="roundRect">
            <a:avLst>
              <a:gd name="adj" fmla="val 16667"/>
            </a:avLst>
          </a:prstGeom>
          <a:solidFill>
            <a:srgbClr val="FFFFFF"/>
          </a:solidFill>
          <a:ln>
            <a:noFill/>
          </a:ln>
        </p:spPr>
        <p:txBody>
          <a:bodyPr spcFirstLastPara="1" wrap="square" lIns="91425" tIns="91425" rIns="91425" bIns="91425" anchor="ctr" anchorCtr="0">
            <a:noAutofit/>
          </a:bodyPr>
          <a:lstStyle/>
          <a:p>
            <a:pPr algn="ctr">
              <a:lnSpc>
                <a:spcPct val="114000"/>
              </a:lnSpc>
              <a:buClr>
                <a:schemeClr val="dk1"/>
              </a:buClr>
              <a:buSzPts val="1100"/>
            </a:pPr>
            <a:endParaRPr lang="en-GB" b="1" dirty="0">
              <a:latin typeface="Tenorite"/>
            </a:endParaRPr>
          </a:p>
          <a:p>
            <a:pPr algn="ctr">
              <a:lnSpc>
                <a:spcPct val="113999"/>
              </a:lnSpc>
              <a:buSzPts val="1100"/>
            </a:pPr>
            <a:endParaRPr lang="en-GB" b="1" dirty="0">
              <a:latin typeface="Tenorite"/>
            </a:endParaRPr>
          </a:p>
          <a:p>
            <a:pPr algn="ctr">
              <a:lnSpc>
                <a:spcPct val="113999"/>
              </a:lnSpc>
              <a:buSzPts val="1100"/>
            </a:pPr>
            <a:r>
              <a:rPr lang="en-GB" b="1" dirty="0">
                <a:latin typeface="Tenorite"/>
              </a:rPr>
              <a:t>Key Questions</a:t>
            </a:r>
            <a:endParaRPr lang="en-GB" b="1" dirty="0">
              <a:effectLst/>
              <a:latin typeface="Tenorite"/>
              <a:ea typeface="Times New Roman" panose="02020603050405020304" pitchFamily="18" charset="0"/>
            </a:endParaRPr>
          </a:p>
          <a:p>
            <a:pPr>
              <a:spcAft>
                <a:spcPts val="600"/>
              </a:spcAft>
            </a:pPr>
            <a:r>
              <a:rPr lang="en-GB" sz="1400" kern="100" dirty="0">
                <a:latin typeface="Tenorite"/>
                <a:ea typeface="Calibri"/>
                <a:cs typeface="Calibri"/>
              </a:rPr>
              <a:t>What makes a home?</a:t>
            </a:r>
            <a:endParaRPr lang="en-GB" sz="1400" kern="100" dirty="0">
              <a:latin typeface="Tenorite"/>
              <a:ea typeface="Calibri" panose="020F0502020204030204" pitchFamily="34" charset="0"/>
              <a:cs typeface="Calibri"/>
            </a:endParaRPr>
          </a:p>
          <a:p>
            <a:pPr>
              <a:spcAft>
                <a:spcPts val="600"/>
              </a:spcAft>
            </a:pPr>
            <a:r>
              <a:rPr lang="en-GB" sz="1400" kern="100" dirty="0">
                <a:latin typeface="Tenorite"/>
                <a:ea typeface="Calibri"/>
                <a:cs typeface="Calibri"/>
              </a:rPr>
              <a:t>Which objects are special to me?</a:t>
            </a:r>
            <a:endParaRPr lang="en-GB" sz="1400" kern="100" dirty="0">
              <a:latin typeface="Tenorite"/>
              <a:ea typeface="Calibri" panose="020F0502020204030204" pitchFamily="34" charset="0"/>
              <a:cs typeface="Calibri"/>
            </a:endParaRPr>
          </a:p>
          <a:p>
            <a:pPr>
              <a:spcAft>
                <a:spcPts val="600"/>
              </a:spcAft>
            </a:pPr>
            <a:r>
              <a:rPr lang="en-GB" sz="1400" kern="100" dirty="0">
                <a:latin typeface="Tenorite"/>
                <a:ea typeface="Calibri"/>
                <a:cs typeface="Calibri"/>
              </a:rPr>
              <a:t>What artefacts and books are special to Jewish people?</a:t>
            </a:r>
          </a:p>
          <a:p>
            <a:pPr>
              <a:spcAft>
                <a:spcPts val="600"/>
              </a:spcAft>
            </a:pPr>
            <a:r>
              <a:rPr lang="en-GB" sz="1400" kern="100" dirty="0">
                <a:latin typeface="Tenorite"/>
                <a:ea typeface="Calibri"/>
                <a:cs typeface="Calibri"/>
              </a:rPr>
              <a:t>What artefacts and books are special to Christians?</a:t>
            </a:r>
          </a:p>
          <a:p>
            <a:pPr>
              <a:spcAft>
                <a:spcPts val="600"/>
              </a:spcAft>
            </a:pPr>
            <a:r>
              <a:rPr lang="en-GB" sz="1400" kern="100" dirty="0">
                <a:latin typeface="Tenorite"/>
                <a:ea typeface="Calibri"/>
                <a:cs typeface="Calibri"/>
              </a:rPr>
              <a:t>What artefacts and books are special to Muslims?</a:t>
            </a:r>
            <a:endParaRPr lang="en-GB" dirty="0">
              <a:ea typeface="Calibri"/>
            </a:endParaRPr>
          </a:p>
          <a:p>
            <a:pPr>
              <a:spcAft>
                <a:spcPts val="600"/>
              </a:spcAft>
            </a:pPr>
            <a:r>
              <a:rPr lang="en-GB" sz="1400" kern="100" dirty="0">
                <a:latin typeface="Tenorite"/>
                <a:ea typeface="Calibri"/>
                <a:cs typeface="Calibri"/>
              </a:rPr>
              <a:t>What artefacts are special to Hindu families?</a:t>
            </a:r>
            <a:endParaRPr lang="en-GB" dirty="0">
              <a:ea typeface="Calibri"/>
            </a:endParaRPr>
          </a:p>
          <a:p>
            <a:pPr>
              <a:spcAft>
                <a:spcPts val="600"/>
              </a:spcAft>
            </a:pPr>
            <a:endParaRPr lang="en-GB" sz="1400" kern="100" dirty="0">
              <a:latin typeface="Tenorite"/>
              <a:ea typeface="Calibri" panose="020F0502020204030204" pitchFamily="34" charset="0"/>
              <a:cs typeface="Calibri"/>
            </a:endParaRPr>
          </a:p>
          <a:p>
            <a:pPr>
              <a:spcAft>
                <a:spcPts val="600"/>
              </a:spcAft>
            </a:pPr>
            <a:endParaRPr lang="en-GB" sz="1400" kern="100" dirty="0">
              <a:latin typeface="Tenorite"/>
              <a:ea typeface="Calibri" panose="020F0502020204030204" pitchFamily="34" charset="0"/>
              <a:cs typeface="Calibri"/>
            </a:endParaRPr>
          </a:p>
        </p:txBody>
      </p:sp>
      <p:sp>
        <p:nvSpPr>
          <p:cNvPr id="10" name="Google Shape;61;p14">
            <a:extLst>
              <a:ext uri="{FF2B5EF4-FFF2-40B4-BE49-F238E27FC236}">
                <a16:creationId xmlns:a16="http://schemas.microsoft.com/office/drawing/2014/main" id="{A500E655-EC87-A131-D0D1-1E32A5BFEA31}"/>
              </a:ext>
            </a:extLst>
          </p:cNvPr>
          <p:cNvSpPr/>
          <p:nvPr/>
        </p:nvSpPr>
        <p:spPr>
          <a:xfrm>
            <a:off x="6258297" y="5124846"/>
            <a:ext cx="5109060" cy="1216577"/>
          </a:xfrm>
          <a:prstGeom prst="roundRect">
            <a:avLst>
              <a:gd name="adj" fmla="val 16667"/>
            </a:avLst>
          </a:prstGeom>
          <a:solidFill>
            <a:srgbClr val="FFFFFF"/>
          </a:solidFill>
          <a:ln>
            <a:noFill/>
          </a:ln>
        </p:spPr>
        <p:txBody>
          <a:bodyPr spcFirstLastPara="1" wrap="square" lIns="91425" tIns="91425" rIns="91425" bIns="91425" anchor="ctr" anchorCtr="0">
            <a:noAutofit/>
          </a:bodyPr>
          <a:lstStyle/>
          <a:p>
            <a:pPr marL="0" marR="0" lvl="0" indent="0" algn="ctr" defTabSz="914400">
              <a:lnSpc>
                <a:spcPct val="115000"/>
              </a:lnSpc>
              <a:spcBef>
                <a:spcPts val="0"/>
              </a:spcBef>
              <a:spcAft>
                <a:spcPts val="0"/>
              </a:spcAft>
              <a:buClr>
                <a:prstClr val="black"/>
              </a:buClr>
              <a:buSzPts val="1100"/>
              <a:buFontTx/>
              <a:buNone/>
              <a:tabLst/>
              <a:defRPr/>
            </a:pPr>
            <a:r>
              <a:rPr kumimoji="0" lang="en-GB" b="1" i="0" u="none" strike="noStrike" kern="1200" cap="none" spc="0" normalizeH="0" baseline="0" noProof="0" dirty="0">
                <a:ln>
                  <a:noFill/>
                </a:ln>
                <a:solidFill>
                  <a:prstClr val="black"/>
                </a:solidFill>
                <a:effectLst/>
                <a:uLnTx/>
                <a:uFillTx/>
                <a:latin typeface="Tenorite"/>
                <a:ea typeface="Times New Roman" panose="02020603050405020304" pitchFamily="18" charset="0"/>
              </a:rPr>
              <a:t>Key vocabulary</a:t>
            </a:r>
            <a:endParaRPr lang="en-GB" dirty="0">
              <a:solidFill>
                <a:prstClr val="black"/>
              </a:solidFill>
              <a:latin typeface="Tenorite"/>
            </a:endParaRPr>
          </a:p>
          <a:p>
            <a:pPr>
              <a:lnSpc>
                <a:spcPct val="115000"/>
              </a:lnSpc>
              <a:buClr>
                <a:prstClr val="black"/>
              </a:buClr>
              <a:buSzPts val="1100"/>
              <a:defRPr/>
            </a:pPr>
            <a:r>
              <a:rPr lang="en-GB" sz="1400" dirty="0">
                <a:solidFill>
                  <a:prstClr val="black"/>
                </a:solidFill>
                <a:latin typeface="Tenorite"/>
                <a:ea typeface="Times New Roman" panose="02020603050405020304" pitchFamily="18" charset="0"/>
              </a:rPr>
              <a:t>different, similar, precious, respect, family tree, Jewish people, Torah, mezuzah, Christian, Bible, Jesus, Muslim, Qur'an, Allah, Hindu, puja tray, shrine</a:t>
            </a:r>
            <a:endParaRPr lang="en-GB" sz="1400" dirty="0">
              <a:solidFill>
                <a:prstClr val="black"/>
              </a:solidFill>
              <a:latin typeface="Tenorite" panose="00000500000000000000" pitchFamily="2" charset="0"/>
              <a:ea typeface="Times New Roman" panose="02020603050405020304" pitchFamily="18" charset="0"/>
            </a:endParaRPr>
          </a:p>
        </p:txBody>
      </p:sp>
      <p:pic>
        <p:nvPicPr>
          <p:cNvPr id="4" name="Picture 3" descr="A black background with yellow text and a duck&#10;&#10;Description automatically generated">
            <a:extLst>
              <a:ext uri="{FF2B5EF4-FFF2-40B4-BE49-F238E27FC236}">
                <a16:creationId xmlns:a16="http://schemas.microsoft.com/office/drawing/2014/main" id="{1EB9B5B7-363C-9CFF-37BD-C63FC9F04D6C}"/>
              </a:ext>
            </a:extLst>
          </p:cNvPr>
          <p:cNvPicPr>
            <a:picLocks noChangeAspect="1"/>
          </p:cNvPicPr>
          <p:nvPr/>
        </p:nvPicPr>
        <p:blipFill rotWithShape="1">
          <a:blip r:embed="rId2">
            <a:extLst>
              <a:ext uri="{28A0092B-C50C-407E-A947-70E740481C1C}">
                <a14:useLocalDpi xmlns:a14="http://schemas.microsoft.com/office/drawing/2010/main" val="0"/>
              </a:ext>
            </a:extLst>
          </a:blip>
          <a:srcRect l="21124" t="20713" r="57327" b="51386"/>
          <a:stretch/>
        </p:blipFill>
        <p:spPr>
          <a:xfrm>
            <a:off x="11367356" y="5925077"/>
            <a:ext cx="604111" cy="782196"/>
          </a:xfrm>
          <a:prstGeom prst="rect">
            <a:avLst/>
          </a:prstGeom>
        </p:spPr>
      </p:pic>
      <p:sp>
        <p:nvSpPr>
          <p:cNvPr id="2" name="Google Shape;61;p14">
            <a:extLst>
              <a:ext uri="{FF2B5EF4-FFF2-40B4-BE49-F238E27FC236}">
                <a16:creationId xmlns:a16="http://schemas.microsoft.com/office/drawing/2014/main" id="{394239A9-981E-9C0C-74D3-D2890A6062F5}"/>
              </a:ext>
            </a:extLst>
          </p:cNvPr>
          <p:cNvSpPr/>
          <p:nvPr/>
        </p:nvSpPr>
        <p:spPr>
          <a:xfrm>
            <a:off x="140064" y="971316"/>
            <a:ext cx="5820597" cy="2272281"/>
          </a:xfrm>
          <a:prstGeom prst="roundRect">
            <a:avLst>
              <a:gd name="adj" fmla="val 16667"/>
            </a:avLst>
          </a:prstGeom>
          <a:solidFill>
            <a:srgbClr val="FFFFFF"/>
          </a:solidFill>
          <a:ln>
            <a:noFill/>
          </a:ln>
        </p:spPr>
        <p:txBody>
          <a:bodyPr spcFirstLastPara="1" wrap="square" lIns="91425" tIns="91425" rIns="91425" bIns="91425" anchor="ctr" anchorCtr="0">
            <a:noAutofit/>
          </a:bodyPr>
          <a:lstStyle/>
          <a:p>
            <a:pPr algn="ctr">
              <a:lnSpc>
                <a:spcPct val="115000"/>
              </a:lnSpc>
              <a:buClr>
                <a:prstClr val="black"/>
              </a:buClr>
              <a:buSzPts val="1100"/>
              <a:defRPr/>
            </a:pPr>
            <a:r>
              <a:rPr lang="en-GB" b="1" dirty="0">
                <a:solidFill>
                  <a:prstClr val="black"/>
                </a:solidFill>
                <a:latin typeface="Tenorite"/>
              </a:rPr>
              <a:t>Prior learning</a:t>
            </a:r>
            <a:endParaRPr lang="en-GB" sz="1400" dirty="0">
              <a:solidFill>
                <a:prstClr val="black"/>
              </a:solidFill>
              <a:latin typeface="Tenorite"/>
              <a:ea typeface="+mn-lt"/>
              <a:cs typeface="+mn-lt"/>
            </a:endParaRPr>
          </a:p>
          <a:p>
            <a:pPr>
              <a:lnSpc>
                <a:spcPct val="114999"/>
              </a:lnSpc>
              <a:buSzPts val="1100"/>
              <a:defRPr/>
            </a:pPr>
            <a:r>
              <a:rPr lang="en-GB" sz="1400" dirty="0">
                <a:solidFill>
                  <a:srgbClr val="1A1918"/>
                </a:solidFill>
                <a:latin typeface="Tenorite"/>
                <a:ea typeface="+mn-lt"/>
                <a:cs typeface="+mn-lt"/>
              </a:rPr>
              <a:t>In nursery and pre-school settings, children will have begun to make sense of their own life story and family history. They will have been developing positive attitudes about the differences between people. </a:t>
            </a:r>
            <a:endParaRPr lang="en-GB" sz="1400" dirty="0">
              <a:solidFill>
                <a:srgbClr val="000000"/>
              </a:solidFill>
              <a:latin typeface="Tenorite"/>
              <a:ea typeface="+mn-lt"/>
              <a:cs typeface="+mn-lt"/>
            </a:endParaRPr>
          </a:p>
          <a:p>
            <a:pPr>
              <a:lnSpc>
                <a:spcPct val="114999"/>
              </a:lnSpc>
              <a:buSzPts val="1100"/>
              <a:defRPr/>
            </a:pPr>
            <a:endParaRPr lang="en-GB" sz="1400" dirty="0">
              <a:solidFill>
                <a:srgbClr val="1A1918"/>
              </a:solidFill>
              <a:latin typeface="Tenorite"/>
              <a:ea typeface="+mn-lt"/>
              <a:cs typeface="+mn-lt"/>
            </a:endParaRPr>
          </a:p>
          <a:p>
            <a:pPr>
              <a:lnSpc>
                <a:spcPct val="114999"/>
              </a:lnSpc>
              <a:buSzPts val="1100"/>
              <a:defRPr/>
            </a:pPr>
            <a:r>
              <a:rPr lang="en-GB" sz="1400" dirty="0">
                <a:solidFill>
                  <a:srgbClr val="1A1918"/>
                </a:solidFill>
                <a:latin typeface="Tenorite"/>
                <a:ea typeface="+mn-lt"/>
                <a:cs typeface="+mn-lt"/>
              </a:rPr>
              <a:t>Children will be able to talk about what they see, extending their vocabulary. They will have taken part in simple pretend play, using an object to represent something even though they are not similar.</a:t>
            </a:r>
            <a:endParaRPr lang="en-GB" sz="1400" dirty="0">
              <a:latin typeface="Tenorite"/>
            </a:endParaRPr>
          </a:p>
        </p:txBody>
      </p:sp>
      <p:sp>
        <p:nvSpPr>
          <p:cNvPr id="3" name="TextBox 2">
            <a:extLst>
              <a:ext uri="{FF2B5EF4-FFF2-40B4-BE49-F238E27FC236}">
                <a16:creationId xmlns:a16="http://schemas.microsoft.com/office/drawing/2014/main" id="{B671843C-680F-2EED-0C96-4D2D5350F292}"/>
              </a:ext>
            </a:extLst>
          </p:cNvPr>
          <p:cNvSpPr txBox="1"/>
          <p:nvPr/>
        </p:nvSpPr>
        <p:spPr>
          <a:xfrm>
            <a:off x="6537743" y="6461052"/>
            <a:ext cx="5085186" cy="246221"/>
          </a:xfrm>
          <a:prstGeom prst="rect">
            <a:avLst/>
          </a:prstGeom>
          <a:noFill/>
        </p:spPr>
        <p:txBody>
          <a:bodyPr wrap="square" rtlCol="0">
            <a:spAutoFit/>
          </a:bodyPr>
          <a:lstStyle/>
          <a:p>
            <a:r>
              <a:rPr lang="en-GB" sz="1000" dirty="0">
                <a:latin typeface="Tenorite" panose="00000500000000000000" pitchFamily="2" charset="0"/>
              </a:rPr>
              <a:t>Knowledge Organiser for Believing and Belonging © Pennine Learning Associates Ltd</a:t>
            </a:r>
          </a:p>
        </p:txBody>
      </p:sp>
      <p:sp>
        <p:nvSpPr>
          <p:cNvPr id="12" name="Google Shape;61;p14">
            <a:extLst>
              <a:ext uri="{FF2B5EF4-FFF2-40B4-BE49-F238E27FC236}">
                <a16:creationId xmlns:a16="http://schemas.microsoft.com/office/drawing/2014/main" id="{77E6A8ED-B2CB-43CA-0DC0-9C2728366A04}"/>
              </a:ext>
            </a:extLst>
          </p:cNvPr>
          <p:cNvSpPr/>
          <p:nvPr/>
        </p:nvSpPr>
        <p:spPr>
          <a:xfrm>
            <a:off x="269457" y="5802111"/>
            <a:ext cx="5691205" cy="791184"/>
          </a:xfrm>
          <a:prstGeom prst="roundRect">
            <a:avLst>
              <a:gd name="adj" fmla="val 16667"/>
            </a:avLst>
          </a:prstGeom>
          <a:solidFill>
            <a:srgbClr val="FFFFFF"/>
          </a:solidFill>
          <a:ln>
            <a:noFill/>
          </a:ln>
        </p:spPr>
        <p:txBody>
          <a:bodyPr spcFirstLastPara="1" wrap="square" lIns="91425" tIns="91425" rIns="91425" bIns="91425" anchor="ctr" anchorCtr="0">
            <a:noAutofit/>
          </a:bodyPr>
          <a:lstStyle/>
          <a:p>
            <a:pPr algn="ctr">
              <a:lnSpc>
                <a:spcPct val="115000"/>
              </a:lnSpc>
            </a:pPr>
            <a:r>
              <a:rPr lang="en-GB" b="1" kern="0" dirty="0">
                <a:effectLst/>
                <a:latin typeface="Tenorite" panose="00000500000000000000" pitchFamily="2" charset="0"/>
                <a:ea typeface="Calibri" panose="020F0502020204030204" pitchFamily="34" charset="0"/>
                <a:cs typeface="Calibri" panose="020F0502020204030204" pitchFamily="34" charset="0"/>
              </a:rPr>
              <a:t>Transferable Question </a:t>
            </a:r>
          </a:p>
          <a:p>
            <a:pPr>
              <a:lnSpc>
                <a:spcPct val="115000"/>
              </a:lnSpc>
            </a:pPr>
            <a:r>
              <a:rPr lang="en-GB" sz="1400" kern="100" dirty="0">
                <a:latin typeface="Tenorite"/>
                <a:ea typeface="Calibri"/>
                <a:cs typeface="Calibri"/>
              </a:rPr>
              <a:t>What do I think a religion is?</a:t>
            </a:r>
            <a:endParaRPr lang="en-GB" sz="1400" kern="100" dirty="0">
              <a:effectLst/>
              <a:latin typeface="Tenorite" panose="00000500000000000000" pitchFamily="2" charset="0"/>
              <a:ea typeface="Calibri" panose="020F0502020204030204" pitchFamily="34" charset="0"/>
              <a:cs typeface="Calibri"/>
            </a:endParaRPr>
          </a:p>
        </p:txBody>
      </p:sp>
      <p:pic>
        <p:nvPicPr>
          <p:cNvPr id="6" name="Picture 5" descr="A red candle with a flame on it&#10;&#10;Description automatically generated">
            <a:extLst>
              <a:ext uri="{FF2B5EF4-FFF2-40B4-BE49-F238E27FC236}">
                <a16:creationId xmlns:a16="http://schemas.microsoft.com/office/drawing/2014/main" id="{E33AA6AE-17ED-6652-9A74-F3A60FE44F10}"/>
              </a:ext>
            </a:extLst>
          </p:cNvPr>
          <p:cNvPicPr>
            <a:picLocks noChangeAspect="1"/>
          </p:cNvPicPr>
          <p:nvPr/>
        </p:nvPicPr>
        <p:blipFill>
          <a:blip r:embed="rId3"/>
          <a:stretch>
            <a:fillRect/>
          </a:stretch>
        </p:blipFill>
        <p:spPr>
          <a:xfrm>
            <a:off x="5824010" y="150727"/>
            <a:ext cx="868573" cy="820589"/>
          </a:xfrm>
          <a:prstGeom prst="rect">
            <a:avLst/>
          </a:prstGeom>
        </p:spPr>
      </p:pic>
    </p:spTree>
    <p:extLst>
      <p:ext uri="{BB962C8B-B14F-4D97-AF65-F5344CB8AC3E}">
        <p14:creationId xmlns:p14="http://schemas.microsoft.com/office/powerpoint/2010/main" val="32873550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121</TotalTime>
  <Words>361</Words>
  <Application>Microsoft Office PowerPoint</Application>
  <PresentationFormat>Widescreen</PresentationFormat>
  <Paragraphs>31</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Aptos Display</vt:lpstr>
      <vt:lpstr>Arial</vt:lpstr>
      <vt:lpstr>Calibri</vt:lpstr>
      <vt:lpstr>Tenorite</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Jake Womack</dc:creator>
  <cp:lastModifiedBy>Lisa Almunshi</cp:lastModifiedBy>
  <cp:revision>439</cp:revision>
  <dcterms:created xsi:type="dcterms:W3CDTF">2024-03-26T17:19:45Z</dcterms:created>
  <dcterms:modified xsi:type="dcterms:W3CDTF">2025-12-08T20:08:31Z</dcterms:modified>
</cp:coreProperties>
</file>